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a3cdaa85e74cb6" /><Relationship Type="http://schemas.openxmlformats.org/officeDocument/2006/relationships/extended-properties" Target="/docProps/app.xml" Id="R71a52c30e94a4e5f" /><Relationship Type="http://schemas.openxmlformats.org/officeDocument/2006/relationships/officeDocument" Target="/ppt/presentation.xml" Id="R3a7423532a514a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339bc72ea7e4f34"/>
  </p:sldMasterIdLst>
  <p:notesMasterIdLst>
    <p:notesMasterId xmlns:r="http://schemas.openxmlformats.org/officeDocument/2006/relationships" r:id="Re4956f32c3994953"/>
  </p:notesMasterIdLst>
  <p:sldIdLst>
    <p:sldId xmlns:r="http://schemas.openxmlformats.org/officeDocument/2006/relationships" id="256" r:id="R4e9fe53d94a34d1c"/>
    <p:sldId xmlns:r="http://schemas.openxmlformats.org/officeDocument/2006/relationships" id="257" r:id="Rd0199a0f180b431e"/>
    <p:sldId xmlns:r="http://schemas.openxmlformats.org/officeDocument/2006/relationships" id="258" r:id="R9125b53bfa1d4a89"/>
    <p:sldId xmlns:r="http://schemas.openxmlformats.org/officeDocument/2006/relationships" id="259" r:id="Ra44047126d1f42e0"/>
    <p:sldId xmlns:r="http://schemas.openxmlformats.org/officeDocument/2006/relationships" id="260" r:id="Re820912f714e4a08"/>
    <p:sldId xmlns:r="http://schemas.openxmlformats.org/officeDocument/2006/relationships" id="261" r:id="R5910129df7a54cb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a234bdff6e4659" /><Relationship Type="http://schemas.openxmlformats.org/officeDocument/2006/relationships/slideMaster" Target="/ppt/slideMasters/slideMaster1.xml" Id="Rb339bc72ea7e4f34" /><Relationship Type="http://schemas.openxmlformats.org/officeDocument/2006/relationships/notesMaster" Target="/ppt/notesMasters/notesMaster1.xml" Id="Re4956f32c3994953" /><Relationship Type="http://schemas.openxmlformats.org/officeDocument/2006/relationships/presProps" Target="/ppt/presProps.xml" Id="R3dfb5eb695e54335" /><Relationship Type="http://schemas.openxmlformats.org/officeDocument/2006/relationships/tableStyles" Target="/ppt/tableStyles.xml" Id="R34c7f5c6629244d5" /><Relationship Type="http://schemas.openxmlformats.org/officeDocument/2006/relationships/slide" Target="/ppt/slides/slide1.xml" Id="R4e9fe53d94a34d1c" /><Relationship Type="http://schemas.openxmlformats.org/officeDocument/2006/relationships/slide" Target="/ppt/slides/slide2.xml" Id="Rd0199a0f180b431e" /><Relationship Type="http://schemas.openxmlformats.org/officeDocument/2006/relationships/slide" Target="/ppt/slides/slide3.xml" Id="R9125b53bfa1d4a89" /><Relationship Type="http://schemas.openxmlformats.org/officeDocument/2006/relationships/slide" Target="/ppt/slides/slide4.xml" Id="Ra44047126d1f42e0" /><Relationship Type="http://schemas.openxmlformats.org/officeDocument/2006/relationships/slide" Target="/ppt/slides/slide5.xml" Id="Re820912f714e4a08" /><Relationship Type="http://schemas.openxmlformats.org/officeDocument/2006/relationships/slide" Target="/ppt/slides/slide6.xml" Id="R5910129df7a54c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8055571466432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4b1487194394c4c" /><Relationship Type="http://schemas.openxmlformats.org/officeDocument/2006/relationships/notesMaster" Target="/ppt/notesMasters/notesMaster1.xml" Id="Rb179658f8f52467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29456fd8104cc1" /><Relationship Type="http://schemas.openxmlformats.org/officeDocument/2006/relationships/notesMaster" Target="/ppt/notesMasters/notesMaster1.xml" Id="R54103b9332b54c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d4eb482e9764537" /><Relationship Type="http://schemas.openxmlformats.org/officeDocument/2006/relationships/notesMaster" Target="/ppt/notesMasters/notesMaster1.xml" Id="Rf4ad6ac0489c457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8889f240e994517" /><Relationship Type="http://schemas.openxmlformats.org/officeDocument/2006/relationships/notesMaster" Target="/ppt/notesMasters/notesMaster1.xml" Id="Rf4b5f0dc822948e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80e35501a24bde" /><Relationship Type="http://schemas.openxmlformats.org/officeDocument/2006/relationships/notesMaster" Target="/ppt/notesMasters/notesMaster1.xml" Id="R627fd5ae3cf344a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76a6646e894cf4" /><Relationship Type="http://schemas.openxmlformats.org/officeDocument/2006/relationships/notesMaster" Target="/ppt/notesMasters/notesMaster1.xml" Id="Rcec0036b533243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6a0fabd219490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361dd2ca8448f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8e2e6b7674a4bf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e37acd9835477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d544588a924c8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61e37f0af74c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984FEBC-4795-4821-AA02-DB86F7BBBC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D0C36B6-0C4D-4D96-B380-F73E5A923EC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29B4319-7A8C-4B4E-8941-A7E7B10F6C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940777-564F-4064-BFC2-B50160AC3D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BBB76B-9DE2-4151-B1EF-80EF0497DA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10DF7D1-0B7D-4731-BF07-50D66AFEF27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B083F64-C0E3-4D93-BBCA-D8FAC32E33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6F9FFC93-AE05-4393-B115-46CECFB51FB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2705167-5B1B-410C-9DD6-7B10E19B5D6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9ABF314-8247-4A74-9535-3882C2E56C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56ddb8992a64ccf" /><Relationship Type="http://schemas.openxmlformats.org/officeDocument/2006/relationships/slideLayout" Target="/ppt/slideLayouts/slideLayout1.xml" Id="Rf658c886294a4e6d" /><Relationship Type="http://schemas.openxmlformats.org/officeDocument/2006/relationships/slideLayout" Target="/ppt/slideLayouts/slideLayout2.xml" Id="Rb021ec934b9d41ad" /><Relationship Type="http://schemas.openxmlformats.org/officeDocument/2006/relationships/slideLayout" Target="/ppt/slideLayouts/slideLayout3.xml" Id="Re17862b0d0cc4b9a" /><Relationship Type="http://schemas.openxmlformats.org/officeDocument/2006/relationships/slideLayout" Target="/ppt/slideLayouts/slideLayout4.xml" Id="R35d3be934e144585" /><Relationship Type="http://schemas.openxmlformats.org/officeDocument/2006/relationships/slideLayout" Target="/ppt/slideLayouts/slideLayout5.xml" Id="R4393abd213ee4b78" /><Relationship Type="http://schemas.openxmlformats.org/officeDocument/2006/relationships/slideLayout" Target="/ppt/slideLayouts/slideLayout6.xml" Id="Ra4f5d3f60d7c48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58c886294a4e6d"/>
    <p:sldLayoutId xmlns:r="http://schemas.openxmlformats.org/officeDocument/2006/relationships" id="2147483650" r:id="Rb021ec934b9d41ad"/>
    <p:sldLayoutId xmlns:r="http://schemas.openxmlformats.org/officeDocument/2006/relationships" id="2147483651" r:id="Re17862b0d0cc4b9a"/>
    <p:sldLayoutId xmlns:r="http://schemas.openxmlformats.org/officeDocument/2006/relationships" id="2147483652" r:id="R35d3be934e144585"/>
    <p:sldLayoutId xmlns:r="http://schemas.openxmlformats.org/officeDocument/2006/relationships" id="2147483653" r:id="R4393abd213ee4b78"/>
    <p:sldLayoutId xmlns:r="http://schemas.openxmlformats.org/officeDocument/2006/relationships" id="2147483654" r:id="Ra4f5d3f60d7c48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00da59db1140af" /><Relationship Type="http://schemas.openxmlformats.org/officeDocument/2006/relationships/notesSlide" Target="/ppt/notesSlides/notesSlide1.xml" Id="R07fddebff58246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ec8c15f90f4447" /><Relationship Type="http://schemas.openxmlformats.org/officeDocument/2006/relationships/notesSlide" Target="/ppt/notesSlides/notesSlide2.xml" Id="R5dc5ea0f8b6c43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86167ba7774c48" /><Relationship Type="http://schemas.openxmlformats.org/officeDocument/2006/relationships/notesSlide" Target="/ppt/notesSlides/notesSlide3.xml" Id="R7e7937adfcef42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ec8227f4cc4d75" /><Relationship Type="http://schemas.openxmlformats.org/officeDocument/2006/relationships/notesSlide" Target="/ppt/notesSlides/notesSlide4.xml" Id="Rb1776756a3a74f6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3056b27d56434b" /><Relationship Type="http://schemas.openxmlformats.org/officeDocument/2006/relationships/notesSlide" Target="/ppt/notesSlides/notesSlide5.xml" Id="R7b13ab43ceab403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7e4ff42d6549ad" /><Relationship Type="http://schemas.openxmlformats.org/officeDocument/2006/relationships/notesSlide" Target="/ppt/notesSlides/notesSlide6.xml" Id="R9d26e1997a5c4b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0F11B8-1464-4C86-A235-EC3BCC64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이번 주에 시험할 방식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1456CC-D767-445A-B487-F9DFA434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두 가지 방식 중 먼저 시험할 안을 고릅니다.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B9B9B-259B-4BCC-B910-0666CEA6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준비 조건과 편집 범위를 비교합니다.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59075-C2D6-46C4-A237-F9DAF6DB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1장</a:t>
            </a:r>
          </a:p>
        </p:txBody>
      </p:sp>
    </p:spTree>
    <p:extLst>
      <p:ext uri="{BB962C8B-B14F-4D97-AF65-F5344CB8AC3E}">
        <p14:creationId xmlns:p14="http://schemas.microsoft.com/office/powerpoint/2010/main" val="18951113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AC0C3-E293-4368-9EB9-90BCE19E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현재 불편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2D0E54-3833-4F51-AACA-B1DC8E3B8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자료는 있는데 무엇부터 볼지 찾기 어렵습니다.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8CBC7-9857-4DD7-B304-F4523707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긴 설명과 실제 결정할 질문을 구분합니다.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9FB66-E467-4AC9-8987-C222C2CE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2장</a:t>
            </a:r>
          </a:p>
        </p:txBody>
      </p:sp>
    </p:spTree>
    <p:extLst>
      <p:ext uri="{BB962C8B-B14F-4D97-AF65-F5344CB8AC3E}">
        <p14:creationId xmlns:p14="http://schemas.microsoft.com/office/powerpoint/2010/main" val="13676619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A965B3-CE3D-4029-A68D-508A891CC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대안 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AC540-A237-40D6-98F2-543FDB64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이번 주에 시험할 수 있습니다.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410B19-F078-49E0-BEB8-11E159BF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편집할 수 있는 범위가 좁습니다.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CBEC7-FA4D-4348-B62B-5E997FD5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3장</a:t>
            </a:r>
          </a:p>
        </p:txBody>
      </p:sp>
    </p:spTree>
    <p:extLst>
      <p:ext uri="{BB962C8B-B14F-4D97-AF65-F5344CB8AC3E}">
        <p14:creationId xmlns:p14="http://schemas.microsoft.com/office/powerpoint/2010/main" val="4513716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D7748A-09E9-428F-8FF6-B11CB1A04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대안 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D8E369-8381-47AD-BEE7-AB083E92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시험 전에 준비 자료가 필요합니다.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A7F9C6-CBFD-4BEA-AD1B-3C037C1A3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편집할 수 있는 범위가 넓습니다.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CB39FE-587F-4557-8E6C-3DD33C1B5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4장</a:t>
            </a:r>
          </a:p>
        </p:txBody>
      </p:sp>
    </p:spTree>
    <p:extLst>
      <p:ext uri="{BB962C8B-B14F-4D97-AF65-F5344CB8AC3E}">
        <p14:creationId xmlns:p14="http://schemas.microsoft.com/office/powerpoint/2010/main" val="1308184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11169A-C747-4909-9C77-686EE280D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비교 기준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ABFCA-B73B-428C-9B7C-942169C12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준비 시간과 편집 범위를 비교합니다.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79C3D9-CE59-43E6-BC04-0BF140937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두 안의 실제 비용은 아직 확인하지 않았습니다.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A9463-75AC-4C0F-A9CE-0DDE59708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5장</a:t>
            </a:r>
          </a:p>
        </p:txBody>
      </p:sp>
    </p:spTree>
    <p:extLst>
      <p:ext uri="{BB962C8B-B14F-4D97-AF65-F5344CB8AC3E}">
        <p14:creationId xmlns:p14="http://schemas.microsoft.com/office/powerpoint/2010/main" val="16328033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2CC513-EB61-4E89-A749-17812C7E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85725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3600">
                <a:solidFill>
                  <a:srgbClr val="183E3B"/>
                </a:solidFill>
                <a:latin typeface="Noto Sans CJK KR"/>
                <a:ea typeface="Noto Sans CJK KR"/>
                <a:cs typeface="Noto Sans CJK KR"/>
              </a:rPr>
              <a:t>결정할 질문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04AA03-7553-4A6B-BDC7-01F6B4E19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6225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어느 안부터 시험할까요?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66A99-261B-4B9E-B14D-C1ACE9E8C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00500"/>
            <a:ext cx="10668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2325">
                <a:solidFill>
                  <a:srgbClr val="345749"/>
                </a:solidFill>
                <a:latin typeface="Noto Sans CJK KR"/>
                <a:ea typeface="Noto Sans CJK KR"/>
                <a:cs typeface="Noto Sans CJK KR"/>
              </a:rPr>
              <a:t>비용을 확인하기 전 확정하지 않을 항목은 무엇인가요?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44E08C-9849-4C63-9A1D-293652B9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53125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defPPr>
            <a:lvl1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1pPr>
            <a:lvl2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2pPr>
            <a:lvl3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3pPr>
            <a:lvl4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4pPr>
            <a:lvl5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5pPr>
            <a:lvl6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6pPr>
            <a:lvl7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7pPr>
            <a:lvl8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8pPr>
            <a:lvl9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lvl9pPr>
          </a:lstStyle>
          <a:p xmlns:a="http://schemas.openxmlformats.org/drawingml/2006/main">
            <a:pPr>
              <a:def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defRPr>
            </a:pPr>
            <a:r>
              <a:rPr sz="1350">
                <a:solidFill>
                  <a:srgbClr val="6A7E70"/>
                </a:solidFill>
                <a:latin typeface="Noto Sans CJK KR"/>
                <a:ea typeface="Noto Sans CJK KR"/>
                <a:cs typeface="Noto Sans CJK KR"/>
              </a:rPr>
              <a:t>FAMOS 교육용 가상 발표자료 / 6장</a:t>
            </a:r>
          </a:p>
        </p:txBody>
      </p:sp>
    </p:spTree>
    <p:extLst>
      <p:ext uri="{BB962C8B-B14F-4D97-AF65-F5344CB8AC3E}">
        <p14:creationId xmlns:p14="http://schemas.microsoft.com/office/powerpoint/2010/main" val="18352440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2026-10-17T16:18:20.5700000Z</dcterms:created>
  <dcterms:modified xsi:type="dcterms:W3CDTF">2026-10-17T16:18:20.5700000Z</dcterms:modified>
</coreProperties>
</file>